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"/>
  </p:notesMasterIdLst>
  <p:sldIdLst>
    <p:sldId id="274" r:id="rId2"/>
  </p:sldIdLst>
  <p:sldSz cx="12192000" cy="6858000"/>
  <p:notesSz cx="6858000" cy="9144000"/>
  <p:embeddedFontLst>
    <p:embeddedFont>
      <p:font typeface="Alata" panose="020B0604020202020204" charset="0"/>
      <p:regular r:id="rId4"/>
    </p:embeddedFon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9AA0A6"/>
          </p15:clr>
        </p15:guide>
        <p15:guide id="2" orient="horz" pos="1728">
          <p15:clr>
            <a:srgbClr val="9AA0A6"/>
          </p15:clr>
        </p15:guide>
        <p15:guide id="3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592"/>
        <p:guide orient="horz" pos="17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66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>
            <a:off x="11209625" y="6176725"/>
            <a:ext cx="6729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2020</a:t>
            </a:r>
            <a:endParaRPr sz="1400" b="1" i="0" u="none" strike="noStrike" cap="none">
              <a:solidFill>
                <a:schemeClr val="lt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1253550" y="2928600"/>
            <a:ext cx="94827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861800" y="4225775"/>
            <a:ext cx="40539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283050" y="636900"/>
            <a:ext cx="106251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864300" y="1568850"/>
            <a:ext cx="10463400" cy="3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contenid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45F6556-3751-434E-BCDB-4FD86E6F0B3E}"/>
              </a:ext>
            </a:extLst>
          </p:cNvPr>
          <p:cNvSpPr txBox="1"/>
          <p:nvPr/>
        </p:nvSpPr>
        <p:spPr>
          <a:xfrm>
            <a:off x="970280" y="1878626"/>
            <a:ext cx="10251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Somos una organización de medicina diagnóstica especializada que opera bajo estándares de calidad superior, respaldada por un equipo humano de alto nivel y comprometido con la humanización del servicio, que entrega información exacta, precisa, oportuna y de utilidad clínica, trabajando en armonía con el medio ambiente y mejorando continuamente para el desarrollo de la Empresa y la comunidad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E2912E1-A3E0-4702-94B9-BEC0BE5A4308}"/>
              </a:ext>
            </a:extLst>
          </p:cNvPr>
          <p:cNvSpPr/>
          <p:nvPr/>
        </p:nvSpPr>
        <p:spPr>
          <a:xfrm>
            <a:off x="4760932" y="580865"/>
            <a:ext cx="2294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400" dirty="0">
                <a:solidFill>
                  <a:schemeClr val="bg1"/>
                </a:solidFill>
                <a:latin typeface="Arial Narrow" panose="020B0606020202030204" pitchFamily="34" charset="0"/>
              </a:rPr>
              <a:t>POLITICA</a:t>
            </a:r>
          </a:p>
        </p:txBody>
      </p:sp>
    </p:spTree>
    <p:extLst>
      <p:ext uri="{BB962C8B-B14F-4D97-AF65-F5344CB8AC3E}">
        <p14:creationId xmlns:p14="http://schemas.microsoft.com/office/powerpoint/2010/main" val="28380215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65</Words>
  <Application>Microsoft Office PowerPoint</Application>
  <PresentationFormat>Panorámica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Alata</vt:lpstr>
      <vt:lpstr>Montserrat Medium</vt:lpstr>
      <vt:lpstr>Montserrat</vt:lpstr>
      <vt:lpstr>Arial Narrow</vt:lpstr>
      <vt:lpstr>Retrospect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POR LA DIRECCIÓN</dc:title>
  <dc:creator>Ana María Montoya</dc:creator>
  <cp:lastModifiedBy>Ana María Montoya</cp:lastModifiedBy>
  <cp:revision>23</cp:revision>
  <dcterms:modified xsi:type="dcterms:W3CDTF">2021-11-30T16:28:33Z</dcterms:modified>
</cp:coreProperties>
</file>